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5DD3FC7-C4C6-4A4B-B44B-53E9FCC181B6}" type="datetimeFigureOut">
              <a:rPr lang="en-US" smtClean="0"/>
              <a:t>1/29/2012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BD5D75DE-8CBF-4FA6-8455-ECD2E90B4C86}"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DD3FC7-C4C6-4A4B-B44B-53E9FCC181B6}"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D75DE-8CBF-4FA6-8455-ECD2E90B4C86}"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DD3FC7-C4C6-4A4B-B44B-53E9FCC181B6}"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5D75DE-8CBF-4FA6-8455-ECD2E90B4C86}"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5DD3FC7-C4C6-4A4B-B44B-53E9FCC181B6}" type="datetimeFigureOut">
              <a:rPr lang="en-US" smtClean="0"/>
              <a:t>1/29/2012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BD5D75DE-8CBF-4FA6-8455-ECD2E90B4C86}"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5DD3FC7-C4C6-4A4B-B44B-53E9FCC181B6}" type="datetimeFigureOut">
              <a:rPr lang="en-US" smtClean="0"/>
              <a:t>1/29/2012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BD5D75DE-8CBF-4FA6-8455-ECD2E90B4C86}"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5DD3FC7-C4C6-4A4B-B44B-53E9FCC181B6}" type="datetimeFigureOut">
              <a:rPr lang="en-US" smtClean="0"/>
              <a:t>1/29/2012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BD5D75DE-8CBF-4FA6-8455-ECD2E90B4C86}"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5DD3FC7-C4C6-4A4B-B44B-53E9FCC181B6}" type="datetimeFigureOut">
              <a:rPr lang="en-US" smtClean="0"/>
              <a:t>1/29/2012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BD5D75DE-8CBF-4FA6-8455-ECD2E90B4C8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DD3FC7-C4C6-4A4B-B44B-53E9FCC181B6}" type="datetimeFigureOut">
              <a:rPr lang="en-US" smtClean="0"/>
              <a:t>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D5D75DE-8CBF-4FA6-8455-ECD2E90B4C86}"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5DD3FC7-C4C6-4A4B-B44B-53E9FCC181B6}" type="datetimeFigureOut">
              <a:rPr lang="en-US" smtClean="0"/>
              <a:t>1/29/2012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BD5D75DE-8CBF-4FA6-8455-ECD2E90B4C86}"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5DD3FC7-C4C6-4A4B-B44B-53E9FCC181B6}" type="datetimeFigureOut">
              <a:rPr lang="en-US" smtClean="0"/>
              <a:t>1/29/2012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BD5D75DE-8CBF-4FA6-8455-ECD2E90B4C8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5DD3FC7-C4C6-4A4B-B44B-53E9FCC181B6}" type="datetimeFigureOut">
              <a:rPr lang="en-US" smtClean="0"/>
              <a:t>1/29/2012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BD5D75DE-8CBF-4FA6-8455-ECD2E90B4C86}"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5DD3FC7-C4C6-4A4B-B44B-53E9FCC181B6}" type="datetimeFigureOut">
              <a:rPr lang="en-US" smtClean="0"/>
              <a:t>1/29/2012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BD5D75DE-8CBF-4FA6-8455-ECD2E90B4C86}"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wmf"/></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Fairytales</a:t>
            </a:r>
            <a:endParaRPr lang="en-US" dirty="0"/>
          </a:p>
        </p:txBody>
      </p:sp>
      <p:sp>
        <p:nvSpPr>
          <p:cNvPr id="3" name="Content Placeholder 2"/>
          <p:cNvSpPr>
            <a:spLocks noGrp="1"/>
          </p:cNvSpPr>
          <p:nvPr>
            <p:ph idx="1"/>
          </p:nvPr>
        </p:nvSpPr>
        <p:spPr>
          <a:xfrm>
            <a:off x="457200" y="1775191"/>
            <a:ext cx="8229600" cy="2949209"/>
          </a:xfrm>
        </p:spPr>
        <p:txBody>
          <a:bodyPr>
            <a:normAutofit lnSpcReduction="10000"/>
          </a:bodyPr>
          <a:lstStyle/>
          <a:p>
            <a:r>
              <a:rPr lang="en-US" dirty="0" smtClean="0"/>
              <a:t>Include good and bad characters</a:t>
            </a:r>
          </a:p>
          <a:p>
            <a:r>
              <a:rPr lang="en-US" dirty="0" smtClean="0"/>
              <a:t>Usually has a hero or heroine</a:t>
            </a:r>
          </a:p>
          <a:p>
            <a:r>
              <a:rPr lang="en-US" dirty="0" smtClean="0"/>
              <a:t>Has Magic</a:t>
            </a:r>
          </a:p>
          <a:p>
            <a:r>
              <a:rPr lang="en-US" dirty="0" smtClean="0"/>
              <a:t>Often begins with once upon a time</a:t>
            </a:r>
          </a:p>
          <a:p>
            <a:r>
              <a:rPr lang="en-US" dirty="0" smtClean="0"/>
              <a:t>Conflicts are resolved through kindness, intelligence, or courage.</a:t>
            </a:r>
          </a:p>
          <a:p>
            <a:endParaRPr lang="en-US" dirty="0"/>
          </a:p>
        </p:txBody>
      </p:sp>
      <p:pic>
        <p:nvPicPr>
          <p:cNvPr id="24579" name="Picture 3" descr="C:\Users\Lynne M. Gorman\AppData\Local\Microsoft\Windows\Temporary Internet Files\Content.IE5\88T1XSKO\MP900449103[1].jpg"/>
          <p:cNvPicPr>
            <a:picLocks noChangeAspect="1" noChangeArrowheads="1"/>
          </p:cNvPicPr>
          <p:nvPr/>
        </p:nvPicPr>
        <p:blipFill>
          <a:blip r:embed="rId2" cstate="print"/>
          <a:srcRect/>
          <a:stretch>
            <a:fillRect/>
          </a:stretch>
        </p:blipFill>
        <p:spPr bwMode="auto">
          <a:xfrm>
            <a:off x="5257801" y="4114800"/>
            <a:ext cx="3636468" cy="2743200"/>
          </a:xfrm>
          <a:prstGeom prst="rect">
            <a:avLst/>
          </a:prstGeom>
          <a:noFill/>
        </p:spPr>
      </p:pic>
      <p:pic>
        <p:nvPicPr>
          <p:cNvPr id="24581" name="Picture 5" descr="C:\Users\Lynne M. Gorman\AppData\Local\Microsoft\Windows\Temporary Internet Files\Content.IE5\ZF2HQADN\MC900326572[1].wmf"/>
          <p:cNvPicPr>
            <a:picLocks noChangeAspect="1" noChangeArrowheads="1"/>
          </p:cNvPicPr>
          <p:nvPr/>
        </p:nvPicPr>
        <p:blipFill>
          <a:blip r:embed="rId3" cstate="print"/>
          <a:srcRect/>
          <a:stretch>
            <a:fillRect/>
          </a:stretch>
        </p:blipFill>
        <p:spPr bwMode="auto">
          <a:xfrm>
            <a:off x="1447800" y="4546861"/>
            <a:ext cx="1600200" cy="2311139"/>
          </a:xfrm>
          <a:prstGeom prst="rect">
            <a:avLst/>
          </a:prstGeom>
          <a:noFill/>
        </p:spPr>
      </p:pic>
      <p:pic>
        <p:nvPicPr>
          <p:cNvPr id="24582" name="Picture 6" descr="C:\Users\Lynne M. Gorman\AppData\Local\Microsoft\Windows\Temporary Internet Files\Content.IE5\TSJWMWEO\MC900116360[1].wmf"/>
          <p:cNvPicPr>
            <a:picLocks noChangeAspect="1" noChangeArrowheads="1"/>
          </p:cNvPicPr>
          <p:nvPr/>
        </p:nvPicPr>
        <p:blipFill>
          <a:blip r:embed="rId4" cstate="print"/>
          <a:srcRect/>
          <a:stretch>
            <a:fillRect/>
          </a:stretch>
        </p:blipFill>
        <p:spPr bwMode="auto">
          <a:xfrm>
            <a:off x="6172200" y="0"/>
            <a:ext cx="2133599" cy="1315609"/>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a:xfrm>
            <a:off x="228600" y="1600201"/>
            <a:ext cx="5715000" cy="5257800"/>
          </a:xfrm>
        </p:spPr>
        <p:txBody>
          <a:bodyPr>
            <a:normAutofit fontScale="62500" lnSpcReduction="20000"/>
          </a:bodyPr>
          <a:lstStyle/>
          <a:p>
            <a:r>
              <a:rPr lang="en-US" dirty="0" smtClean="0"/>
              <a:t>I was about to say something like </a:t>
            </a:r>
            <a:r>
              <a:rPr lang="en-US" i="1" dirty="0" smtClean="0"/>
              <a:t>"Hit the road"</a:t>
            </a:r>
            <a:r>
              <a:rPr lang="en-US" dirty="0" smtClean="0"/>
              <a:t>, when Essie asked Cindy why she was not preparing to go to the ball. Cindy told her she had no clothes or transportation. Well!, faster than you could say " the rat ate the cheese", the old woman reaches into her bag and pulls out </a:t>
            </a:r>
            <a:r>
              <a:rPr lang="en-US" i="1" dirty="0" smtClean="0"/>
              <a:t>the</a:t>
            </a:r>
            <a:r>
              <a:rPr lang="en-US" dirty="0" smtClean="0"/>
              <a:t> most beautiful blue ball gown you have ever seen!. It was royal blue, with little white stars, and it was </a:t>
            </a:r>
            <a:r>
              <a:rPr lang="en-US" i="1" dirty="0" smtClean="0"/>
              <a:t>just</a:t>
            </a:r>
            <a:r>
              <a:rPr lang="en-US" dirty="0" smtClean="0"/>
              <a:t> Cindy's size!. Then, she reached in her bag again and pulled out a white evening bag, a silver crown, and the famous glass slippers. ( I had to turn my head while she provided the unmentionables.) Then she told Cindy to hop to it, and go change her clothes, while she sees what can be done about the transportation. I told her to call a cab, but she said "One does </a:t>
            </a:r>
            <a:r>
              <a:rPr lang="en-US" i="1" dirty="0" smtClean="0"/>
              <a:t>not</a:t>
            </a:r>
            <a:r>
              <a:rPr lang="en-US" dirty="0" smtClean="0"/>
              <a:t> arrive at a Kings palace in a cab or a rent-a car!". </a:t>
            </a:r>
          </a:p>
          <a:p>
            <a:endParaRPr lang="en-US" dirty="0"/>
          </a:p>
        </p:txBody>
      </p:sp>
      <p:pic>
        <p:nvPicPr>
          <p:cNvPr id="4" name="Picture 3" descr="Cinderella_Wedding_Dress.jpg"/>
          <p:cNvPicPr>
            <a:picLocks noChangeAspect="1"/>
          </p:cNvPicPr>
          <p:nvPr/>
        </p:nvPicPr>
        <p:blipFill>
          <a:blip r:embed="rId2" cstate="print"/>
          <a:stretch>
            <a:fillRect/>
          </a:stretch>
        </p:blipFill>
        <p:spPr>
          <a:xfrm>
            <a:off x="5962650" y="2057400"/>
            <a:ext cx="3181350" cy="4800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smtClean="0"/>
              <a:t>Anyway, while I'm looking around for something to use, the old girl goes in the bag again, and pulls out a small coach. It was just about my size. She put it on the ground, and darned if the thing didn't begin to grow!. I ran for cover. When the coach finally stopped growing, it was just right for Cindy. The wonders of modern science! </a:t>
            </a:r>
          </a:p>
          <a:p>
            <a:endParaRPr lang="en-US" dirty="0" smtClean="0"/>
          </a:p>
          <a:p>
            <a:endParaRPr lang="en-US" dirty="0"/>
          </a:p>
        </p:txBody>
      </p:sp>
      <p:sp>
        <p:nvSpPr>
          <p:cNvPr id="6" name="Content Placeholder 5"/>
          <p:cNvSpPr>
            <a:spLocks noGrp="1"/>
          </p:cNvSpPr>
          <p:nvPr>
            <p:ph sz="half" idx="2"/>
          </p:nvPr>
        </p:nvSpPr>
        <p:spPr/>
        <p:txBody>
          <a:bodyPr>
            <a:normAutofit fontScale="85000" lnSpcReduction="20000"/>
          </a:bodyPr>
          <a:lstStyle/>
          <a:p>
            <a:endParaRPr lang="en-US"/>
          </a:p>
        </p:txBody>
      </p:sp>
      <p:pic>
        <p:nvPicPr>
          <p:cNvPr id="4" name="Picture 3" descr="CinderellaPumpkinCoachthumbimage.jpg"/>
          <p:cNvPicPr>
            <a:picLocks noChangeAspect="1"/>
          </p:cNvPicPr>
          <p:nvPr/>
        </p:nvPicPr>
        <p:blipFill>
          <a:blip r:embed="rId2" cstate="print"/>
          <a:stretch>
            <a:fillRect/>
          </a:stretch>
        </p:blipFill>
        <p:spPr>
          <a:xfrm>
            <a:off x="4800600" y="1715414"/>
            <a:ext cx="3784600" cy="4685386"/>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dirty="0" smtClean="0"/>
              <a:t>Right then Essie called </a:t>
            </a:r>
            <a:r>
              <a:rPr lang="en-US" i="1" dirty="0" smtClean="0"/>
              <a:t>me</a:t>
            </a:r>
            <a:r>
              <a:rPr lang="en-US" dirty="0" smtClean="0"/>
              <a:t>, and.. like a dumb-dumb, I came. Before I knew what hit me, I had four hoofs and a tail. Seeing my alarm, Essie assured me it was only temporary. I didn't mind a little sacrifice for the cause (but I hate oats!). </a:t>
            </a:r>
          </a:p>
        </p:txBody>
      </p:sp>
      <p:pic>
        <p:nvPicPr>
          <p:cNvPr id="17411" name="Picture 3" descr="C:\Users\Lynne M. Gorman\AppData\Local\Microsoft\Windows\Temporary Internet Files\Content.IE5\88T1XSKO\MC900417474[1].wmf"/>
          <p:cNvPicPr>
            <a:picLocks noChangeAspect="1" noChangeArrowheads="1"/>
          </p:cNvPicPr>
          <p:nvPr/>
        </p:nvPicPr>
        <p:blipFill>
          <a:blip r:embed="rId2" cstate="print"/>
          <a:srcRect/>
          <a:stretch>
            <a:fillRect/>
          </a:stretch>
        </p:blipFill>
        <p:spPr bwMode="auto">
          <a:xfrm>
            <a:off x="6705600" y="4343399"/>
            <a:ext cx="1524000" cy="2319229"/>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lstStyle/>
          <a:p>
            <a:r>
              <a:rPr lang="en-US" dirty="0" smtClean="0"/>
              <a:t>By this time Cindy appeared, and she was looking </a:t>
            </a:r>
            <a:r>
              <a:rPr lang="en-US" i="1" dirty="0" smtClean="0"/>
              <a:t>hot</a:t>
            </a:r>
            <a:r>
              <a:rPr lang="en-US" dirty="0" smtClean="0"/>
              <a:t>!. (I even tried to whistle, but it came out a whinny). Cindy got into the coach and then we all realized the old girl had forgotten one thing... a driver</a:t>
            </a:r>
            <a:endParaRPr lang="en-US" dirty="0"/>
          </a:p>
        </p:txBody>
      </p:sp>
      <p:pic>
        <p:nvPicPr>
          <p:cNvPr id="18434" name="Picture 2" descr="C:\Users\Lynne M. Gorman\AppData\Local\Microsoft\Windows\Temporary Internet Files\Content.IE5\A9ALGDES\MC900234260[1].wmf"/>
          <p:cNvPicPr>
            <a:picLocks noChangeAspect="1" noChangeArrowheads="1"/>
          </p:cNvPicPr>
          <p:nvPr/>
        </p:nvPicPr>
        <p:blipFill>
          <a:blip r:embed="rId2" cstate="print"/>
          <a:srcRect/>
          <a:stretch>
            <a:fillRect/>
          </a:stretch>
        </p:blipFill>
        <p:spPr bwMode="auto">
          <a:xfrm>
            <a:off x="5867400" y="4114800"/>
            <a:ext cx="2313160" cy="196460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dirty="0" smtClean="0"/>
              <a:t>So she grabbed a frog hopping through the garden, </a:t>
            </a:r>
            <a:r>
              <a:rPr lang="en-US" i="1" dirty="0" smtClean="0"/>
              <a:t>and turned him into a driver</a:t>
            </a:r>
            <a:r>
              <a:rPr lang="en-US" dirty="0" smtClean="0"/>
              <a:t>. If you ask </a:t>
            </a:r>
            <a:r>
              <a:rPr lang="en-US" i="1" dirty="0" smtClean="0"/>
              <a:t>me</a:t>
            </a:r>
            <a:r>
              <a:rPr lang="en-US" dirty="0" smtClean="0"/>
              <a:t>, we would have saved a </a:t>
            </a:r>
            <a:r>
              <a:rPr lang="en-US" i="1" dirty="0" smtClean="0"/>
              <a:t>lot</a:t>
            </a:r>
            <a:r>
              <a:rPr lang="en-US" dirty="0" smtClean="0"/>
              <a:t> of time if she had just made him a </a:t>
            </a:r>
            <a:r>
              <a:rPr lang="en-US" i="1" dirty="0" smtClean="0"/>
              <a:t>Prince</a:t>
            </a:r>
            <a:r>
              <a:rPr lang="en-US" dirty="0" smtClean="0"/>
              <a:t> instead. They're </a:t>
            </a:r>
            <a:r>
              <a:rPr lang="en-US" i="1" dirty="0" smtClean="0"/>
              <a:t>always</a:t>
            </a:r>
            <a:r>
              <a:rPr lang="en-US" dirty="0" smtClean="0"/>
              <a:t> doing that in </a:t>
            </a:r>
            <a:r>
              <a:rPr lang="en-US" i="1" dirty="0" smtClean="0"/>
              <a:t>other</a:t>
            </a:r>
            <a:r>
              <a:rPr lang="en-US" dirty="0" smtClean="0"/>
              <a:t> fairy tales, but </a:t>
            </a:r>
            <a:r>
              <a:rPr lang="en-US" dirty="0" err="1" smtClean="0"/>
              <a:t>noooooo</a:t>
            </a:r>
            <a:r>
              <a:rPr lang="en-US" dirty="0" smtClean="0"/>
              <a:t>, </a:t>
            </a:r>
            <a:r>
              <a:rPr lang="en-US" i="1" dirty="0" smtClean="0"/>
              <a:t>we</a:t>
            </a:r>
            <a:r>
              <a:rPr lang="en-US" dirty="0" smtClean="0"/>
              <a:t> had to do things the </a:t>
            </a:r>
            <a:r>
              <a:rPr lang="en-US" i="1" dirty="0" smtClean="0"/>
              <a:t>hard</a:t>
            </a:r>
            <a:r>
              <a:rPr lang="en-US" dirty="0" smtClean="0"/>
              <a:t> way. </a:t>
            </a:r>
          </a:p>
        </p:txBody>
      </p:sp>
      <p:pic>
        <p:nvPicPr>
          <p:cNvPr id="19459" name="Picture 3" descr="C:\Users\Lynne M. Gorman\AppData\Local\Microsoft\Windows\Temporary Internet Files\Content.IE5\A9ALGDES\MC900084350[1].wmf"/>
          <p:cNvPicPr>
            <a:picLocks noChangeAspect="1" noChangeArrowheads="1"/>
          </p:cNvPicPr>
          <p:nvPr/>
        </p:nvPicPr>
        <p:blipFill>
          <a:blip r:embed="rId2" cstate="print"/>
          <a:srcRect/>
          <a:stretch>
            <a:fillRect/>
          </a:stretch>
        </p:blipFill>
        <p:spPr bwMode="auto">
          <a:xfrm>
            <a:off x="6172200" y="4469224"/>
            <a:ext cx="2259594" cy="238877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Cindy was a smash at the ball. The Prince was totally captivated. At midnight, they were going to get a cold drink of lemonade, when Cindy's dress started to come apart. Well!, it didn't take a genius to figure out that she'd better get out of there. So she took off, with the Prince on her trail. .</a:t>
            </a:r>
          </a:p>
          <a:p>
            <a:endParaRPr lang="en-US" dirty="0" smtClean="0"/>
          </a:p>
          <a:p>
            <a:endParaRPr lang="en-US" dirty="0"/>
          </a:p>
        </p:txBody>
      </p:sp>
      <p:pic>
        <p:nvPicPr>
          <p:cNvPr id="5" name="Content Placeholder 4" descr="cinderella-heard-the-clock-strike-midnight.jpg"/>
          <p:cNvPicPr>
            <a:picLocks noGrp="1" noChangeAspect="1"/>
          </p:cNvPicPr>
          <p:nvPr>
            <p:ph sz="half" idx="2"/>
          </p:nvPr>
        </p:nvPicPr>
        <p:blipFill>
          <a:blip r:embed="rId2" cstate="print"/>
          <a:stretch>
            <a:fillRect/>
          </a:stretch>
        </p:blipFill>
        <p:spPr>
          <a:xfrm>
            <a:off x="4953000" y="1842294"/>
            <a:ext cx="3429000" cy="428625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fontScale="92500" lnSpcReduction="20000"/>
          </a:bodyPr>
          <a:lstStyle/>
          <a:p>
            <a:r>
              <a:rPr lang="en-US" dirty="0" smtClean="0"/>
              <a:t>Fortunately he was clumsy, and he tripped. That gave Cindy </a:t>
            </a:r>
            <a:r>
              <a:rPr lang="en-US" i="1" dirty="0" smtClean="0"/>
              <a:t>just</a:t>
            </a:r>
            <a:r>
              <a:rPr lang="en-US" dirty="0" smtClean="0"/>
              <a:t> enough time to jump into the coach and leave the Palace grounds. About half-way home the coach shrank </a:t>
            </a:r>
            <a:r>
              <a:rPr lang="en-US" i="1" dirty="0" smtClean="0"/>
              <a:t>so</a:t>
            </a:r>
            <a:r>
              <a:rPr lang="en-US" dirty="0" smtClean="0"/>
              <a:t> small, that Cindy had to get out and walk. It was </a:t>
            </a:r>
            <a:r>
              <a:rPr lang="en-US" i="1" dirty="0" smtClean="0"/>
              <a:t>then</a:t>
            </a:r>
            <a:r>
              <a:rPr lang="en-US" dirty="0" smtClean="0"/>
              <a:t> when she realized she had lost a shoe. Hobbling home on one shoe is no joke!. </a:t>
            </a:r>
          </a:p>
        </p:txBody>
      </p:sp>
      <p:pic>
        <p:nvPicPr>
          <p:cNvPr id="5" name="Content Placeholder 4" descr="cinderella-with-one-slipper.gif"/>
          <p:cNvPicPr>
            <a:picLocks noGrp="1" noChangeAspect="1"/>
          </p:cNvPicPr>
          <p:nvPr>
            <p:ph sz="half" idx="2"/>
          </p:nvPr>
        </p:nvPicPr>
        <p:blipFill>
          <a:blip r:embed="rId2" cstate="print"/>
          <a:stretch>
            <a:fillRect/>
          </a:stretch>
        </p:blipFill>
        <p:spPr>
          <a:xfrm>
            <a:off x="4855044" y="1722438"/>
            <a:ext cx="3624912" cy="4525962"/>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All night long, Cindy talked about the Prince, the ball, and the great time she had. It was like her tongue got stuck by a phonograph needle. Essie finally gave up and left about 4:30 a.m., mumbling something about creating a monster. Cindy wore herself out around 6:00 am. It was a good thing the "steps" slept late that morning, or Cindy wouldn't have had </a:t>
            </a:r>
            <a:r>
              <a:rPr lang="en-US" i="1" dirty="0" smtClean="0"/>
              <a:t>any</a:t>
            </a:r>
            <a:r>
              <a:rPr lang="en-US" dirty="0" smtClean="0"/>
              <a:t> sleep at all!. Later that afternoon, the word came through the cheese-vine. The Prince would begin a search for the love of his life tomorrow. He had fallen in love at the ball last night, with a young lady he knew only by a slipper she left behind. </a:t>
            </a:r>
          </a:p>
          <a:p>
            <a:endParaRPr lang="en-US" dirty="0" smtClean="0"/>
          </a:p>
          <a:p>
            <a:endParaRPr lang="en-US" dirty="0"/>
          </a:p>
        </p:txBody>
      </p:sp>
      <p:pic>
        <p:nvPicPr>
          <p:cNvPr id="20482" name="Picture 2" descr="C:\Users\Lynne M. Gorman\AppData\Local\Microsoft\Windows\Temporary Internet Files\Content.IE5\ZF2HQADN\MC900116014[1].wmf"/>
          <p:cNvPicPr>
            <a:picLocks noChangeAspect="1" noChangeArrowheads="1"/>
          </p:cNvPicPr>
          <p:nvPr/>
        </p:nvPicPr>
        <p:blipFill>
          <a:blip r:embed="rId2" cstate="print"/>
          <a:srcRect/>
          <a:stretch>
            <a:fillRect/>
          </a:stretch>
        </p:blipFill>
        <p:spPr bwMode="auto">
          <a:xfrm>
            <a:off x="7321601" y="5704942"/>
            <a:ext cx="1822399" cy="1153058"/>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dirty="0" smtClean="0"/>
              <a:t>I was so excited to hear this news, I immediately went to tell Cindy. I must say she took the news rather well. With just a </a:t>
            </a:r>
            <a:r>
              <a:rPr lang="en-US" i="1" dirty="0" smtClean="0"/>
              <a:t>"Oh, that's nice to hear"</a:t>
            </a:r>
            <a:r>
              <a:rPr lang="en-US" dirty="0" smtClean="0"/>
              <a:t>, she went back to her work. (I was expecting at least </a:t>
            </a:r>
            <a:r>
              <a:rPr lang="en-US" i="1" dirty="0" smtClean="0"/>
              <a:t>one</a:t>
            </a:r>
            <a:r>
              <a:rPr lang="en-US" dirty="0" smtClean="0"/>
              <a:t> jump for joy!) </a:t>
            </a:r>
          </a:p>
        </p:txBody>
      </p:sp>
      <p:pic>
        <p:nvPicPr>
          <p:cNvPr id="4" name="Picture 3" descr="imagesCAZKT5W0.jpg"/>
          <p:cNvPicPr>
            <a:picLocks noChangeAspect="1"/>
          </p:cNvPicPr>
          <p:nvPr/>
        </p:nvPicPr>
        <p:blipFill>
          <a:blip r:embed="rId2" cstate="print"/>
          <a:stretch>
            <a:fillRect/>
          </a:stretch>
        </p:blipFill>
        <p:spPr>
          <a:xfrm>
            <a:off x="5943600" y="4343400"/>
            <a:ext cx="2438400" cy="219075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The next day, the Prince came to our house and the "steps", (including their mother!), </a:t>
            </a:r>
            <a:r>
              <a:rPr lang="en-US" i="1" dirty="0" smtClean="0"/>
              <a:t>all</a:t>
            </a:r>
            <a:r>
              <a:rPr lang="en-US" dirty="0" smtClean="0"/>
              <a:t> tried to get their size 10 feet into this size 4 slipper. </a:t>
            </a:r>
            <a:r>
              <a:rPr lang="en-US" i="1" dirty="0" smtClean="0"/>
              <a:t>It's a wonder the poor slipper didn't break!</a:t>
            </a:r>
            <a:r>
              <a:rPr lang="en-US" dirty="0" smtClean="0"/>
              <a:t>. Cindy was locked in the garden and had no chance to try on the slipper. </a:t>
            </a:r>
          </a:p>
          <a:p>
            <a:endParaRPr lang="en-US" dirty="0"/>
          </a:p>
        </p:txBody>
      </p:sp>
      <p:pic>
        <p:nvPicPr>
          <p:cNvPr id="5" name="Content Placeholder 4" descr="stepsisters72.jpg"/>
          <p:cNvPicPr>
            <a:picLocks noGrp="1" noChangeAspect="1"/>
          </p:cNvPicPr>
          <p:nvPr>
            <p:ph sz="half" idx="2"/>
          </p:nvPr>
        </p:nvPicPr>
        <p:blipFill>
          <a:blip r:embed="rId2" cstate="print"/>
          <a:stretch>
            <a:fillRect/>
          </a:stretch>
        </p:blipFill>
        <p:spPr>
          <a:xfrm>
            <a:off x="4762500" y="2523331"/>
            <a:ext cx="3810000" cy="292417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CINDERELLA-THE REAL STORY</a:t>
            </a:r>
            <a:br>
              <a:rPr lang="en-US" dirty="0" smtClean="0"/>
            </a:br>
            <a:r>
              <a:rPr lang="en-US" i="1" dirty="0" smtClean="0"/>
              <a:t>By Yvonne </a:t>
            </a:r>
            <a:r>
              <a:rPr lang="en-US" i="1" dirty="0" err="1" smtClean="0"/>
              <a:t>Augustin</a:t>
            </a:r>
            <a:r>
              <a:rPr lang="en-US" dirty="0" smtClean="0"/>
              <a:t> </a:t>
            </a:r>
            <a:br>
              <a:rPr lang="en-US" dirty="0" smtClean="0"/>
            </a:br>
            <a:endParaRPr lang="en-US" dirty="0"/>
          </a:p>
        </p:txBody>
      </p:sp>
      <p:sp>
        <p:nvSpPr>
          <p:cNvPr id="3" name="Content Placeholder 2"/>
          <p:cNvSpPr>
            <a:spLocks noGrp="1"/>
          </p:cNvSpPr>
          <p:nvPr>
            <p:ph sz="half" idx="1"/>
          </p:nvPr>
        </p:nvSpPr>
        <p:spPr/>
        <p:txBody>
          <a:bodyPr>
            <a:normAutofit fontScale="92500" lnSpcReduction="20000"/>
          </a:bodyPr>
          <a:lstStyle/>
          <a:p>
            <a:pPr>
              <a:buNone/>
            </a:pPr>
            <a:r>
              <a:rPr lang="en-US" sz="2400" dirty="0" smtClean="0"/>
              <a:t>I'm sure you have all heard the story of Cinderella. You know the beautiful girl with the two mean step-sisters, and wicked step-mother. Well you already know the ending, the beautiful girl marries the handsome prince, and they live happily ever after. Well that was the fairy tale, this is the real story. </a:t>
            </a:r>
          </a:p>
          <a:p>
            <a:pPr>
              <a:buNone/>
            </a:pPr>
            <a:r>
              <a:rPr lang="en-US" sz="2400" dirty="0" smtClean="0"/>
              <a:t/>
            </a:r>
            <a:br>
              <a:rPr lang="en-US" sz="2400" dirty="0" smtClean="0"/>
            </a:br>
            <a:endParaRPr lang="en-US" sz="2400" dirty="0" smtClean="0"/>
          </a:p>
        </p:txBody>
      </p:sp>
      <p:pic>
        <p:nvPicPr>
          <p:cNvPr id="8" name="Content Placeholder 7" descr="MK_Cinderella_Castle_Mural_8_by_Disney_Stock.jpg"/>
          <p:cNvPicPr>
            <a:picLocks noGrp="1" noChangeAspect="1"/>
          </p:cNvPicPr>
          <p:nvPr>
            <p:ph sz="half" idx="2"/>
          </p:nvPr>
        </p:nvPicPr>
        <p:blipFill>
          <a:blip r:embed="rId2" cstate="print"/>
          <a:stretch>
            <a:fillRect/>
          </a:stretch>
        </p:blipFill>
        <p:spPr>
          <a:xfrm>
            <a:off x="4971789" y="1722438"/>
            <a:ext cx="3391421" cy="4525962"/>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i="1" dirty="0" smtClean="0"/>
              <a:t>That</a:t>
            </a:r>
            <a:r>
              <a:rPr lang="en-US" dirty="0" smtClean="0"/>
              <a:t> is when </a:t>
            </a:r>
            <a:r>
              <a:rPr lang="en-US" i="1" dirty="0" smtClean="0"/>
              <a:t>I</a:t>
            </a:r>
            <a:r>
              <a:rPr lang="en-US" dirty="0" smtClean="0"/>
              <a:t> saved the day. </a:t>
            </a:r>
          </a:p>
          <a:p>
            <a:endParaRPr lang="en-US" dirty="0"/>
          </a:p>
        </p:txBody>
      </p:sp>
      <p:pic>
        <p:nvPicPr>
          <p:cNvPr id="21506" name="Picture 2" descr="C:\Users\Lynne M. Gorman\AppData\Local\Microsoft\Windows\Temporary Internet Files\Content.IE5\A9ALGDES\MC900084376[1].wmf"/>
          <p:cNvPicPr>
            <a:picLocks noChangeAspect="1" noChangeArrowheads="1"/>
          </p:cNvPicPr>
          <p:nvPr/>
        </p:nvPicPr>
        <p:blipFill>
          <a:blip r:embed="rId2" cstate="print"/>
          <a:srcRect/>
          <a:stretch>
            <a:fillRect/>
          </a:stretch>
        </p:blipFill>
        <p:spPr bwMode="auto">
          <a:xfrm>
            <a:off x="2743200" y="2895600"/>
            <a:ext cx="4671588" cy="3022349"/>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dirty="0" smtClean="0"/>
              <a:t>As the Prince entered his coach, I ran under the horses hoofs. The stupid beasts were so frightened of a little mouse, they ran straight through the garden gate, nearly trampling Cindy in the process. </a:t>
            </a:r>
            <a:r>
              <a:rPr lang="en-US" i="1" dirty="0" smtClean="0"/>
              <a:t>It's a good thing that girl is light on her feet!.</a:t>
            </a:r>
            <a:r>
              <a:rPr lang="en-US" dirty="0" smtClean="0"/>
              <a:t> </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dirty="0" smtClean="0"/>
              <a:t>The Prince was so apologetic it took him at least ten minutes before he realized </a:t>
            </a:r>
            <a:r>
              <a:rPr lang="en-US" i="1" dirty="0" smtClean="0"/>
              <a:t>this</a:t>
            </a:r>
            <a:r>
              <a:rPr lang="en-US" dirty="0" smtClean="0"/>
              <a:t> girl had not tried on the slipper. Well... we all know the end. She tried it on, it fit like a glove, and they lived happily ever after. </a:t>
            </a:r>
          </a:p>
          <a:p>
            <a:endParaRPr lang="en-US" dirty="0" smtClean="0"/>
          </a:p>
          <a:p>
            <a:endParaRPr lang="en-US" dirty="0"/>
          </a:p>
        </p:txBody>
      </p:sp>
      <p:pic>
        <p:nvPicPr>
          <p:cNvPr id="4" name="Picture 3" descr="imagesCA028IKW.jpg"/>
          <p:cNvPicPr>
            <a:picLocks noChangeAspect="1"/>
          </p:cNvPicPr>
          <p:nvPr/>
        </p:nvPicPr>
        <p:blipFill>
          <a:blip r:embed="rId2" cstate="print"/>
          <a:stretch>
            <a:fillRect/>
          </a:stretch>
        </p:blipFill>
        <p:spPr>
          <a:xfrm>
            <a:off x="4800600" y="4343400"/>
            <a:ext cx="2085975" cy="219075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lstStyle/>
          <a:p>
            <a:r>
              <a:rPr lang="en-US" dirty="0" smtClean="0"/>
              <a:t>So the next time you hear the story of Cinderella, remember you heard the </a:t>
            </a:r>
            <a:r>
              <a:rPr lang="en-US" i="1" dirty="0" smtClean="0"/>
              <a:t>real</a:t>
            </a:r>
            <a:r>
              <a:rPr lang="en-US" dirty="0" smtClean="0"/>
              <a:t> story here first...from </a:t>
            </a:r>
            <a:br>
              <a:rPr lang="en-US" dirty="0" smtClean="0"/>
            </a:br>
            <a:r>
              <a:rPr lang="en-US" dirty="0" smtClean="0"/>
              <a:t>a small grey mouse named Oscar.</a:t>
            </a:r>
            <a:endParaRPr lang="en-US" dirty="0"/>
          </a:p>
        </p:txBody>
      </p:sp>
      <p:pic>
        <p:nvPicPr>
          <p:cNvPr id="22531" name="Picture 3" descr="C:\Users\Lynne M. Gorman\AppData\Local\Microsoft\Windows\Temporary Internet Files\Content.IE5\TSJWMWEO\MC900133491[1].wmf"/>
          <p:cNvPicPr>
            <a:picLocks noChangeAspect="1" noChangeArrowheads="1"/>
          </p:cNvPicPr>
          <p:nvPr/>
        </p:nvPicPr>
        <p:blipFill>
          <a:blip r:embed="rId2" cstate="print"/>
          <a:srcRect/>
          <a:stretch>
            <a:fillRect/>
          </a:stretch>
        </p:blipFill>
        <p:spPr bwMode="auto">
          <a:xfrm>
            <a:off x="3810000" y="4343400"/>
            <a:ext cx="4671588" cy="25146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a:xfrm>
            <a:off x="457200" y="1676400"/>
            <a:ext cx="8229600" cy="4114800"/>
          </a:xfrm>
        </p:spPr>
        <p:txBody>
          <a:bodyPr>
            <a:normAutofit fontScale="62500" lnSpcReduction="20000"/>
          </a:bodyPr>
          <a:lstStyle/>
          <a:p>
            <a:pPr>
              <a:buNone/>
            </a:pPr>
            <a:r>
              <a:rPr lang="en-US" dirty="0" smtClean="0"/>
              <a:t>My name is Oscar and I am a mouse. </a:t>
            </a:r>
            <a:br>
              <a:rPr lang="en-US" dirty="0" smtClean="0"/>
            </a:br>
            <a:r>
              <a:rPr lang="en-US" dirty="0" smtClean="0"/>
              <a:t>I am not related to Mickey, Minnie, or Mighty, </a:t>
            </a:r>
            <a:r>
              <a:rPr lang="en-US" i="1" dirty="0" smtClean="0"/>
              <a:t>(even though there is a small resemblance to that super-hero Mighty mouse)</a:t>
            </a:r>
            <a:r>
              <a:rPr lang="en-US" dirty="0" smtClean="0"/>
              <a:t>. I live in the attic in Cinderella's house. You might say Cindy and I were roommates. When she was small, and her father was alive, we shared a beautiful room downstairs. But after her father died, she was put in the attic. I naturally followed, because I knew she would need my company. And need me she </a:t>
            </a:r>
            <a:r>
              <a:rPr lang="en-US" i="1" dirty="0" smtClean="0"/>
              <a:t>did</a:t>
            </a:r>
            <a:r>
              <a:rPr lang="en-US" dirty="0" smtClean="0"/>
              <a:t>. At first, she thought of me only as a common ordinary mouse. Night after night she would throw me crumbs. (I thought she was very kind). Then one night, after her step-mother locked the door, she began to cry. I climbed up on Cindy's lap. She talked to me and gave me my name. I thought at the time it was a nerdy name, "Oscar", but I am used to it now. I even kind-of like it. </a:t>
            </a:r>
          </a:p>
          <a:p>
            <a:pPr>
              <a:buNone/>
            </a:pPr>
            <a:r>
              <a:rPr lang="en-US" dirty="0" smtClean="0"/>
              <a:t/>
            </a:r>
            <a:br>
              <a:rPr lang="en-US" dirty="0" smtClean="0"/>
            </a:br>
            <a:endParaRPr lang="en-US" dirty="0"/>
          </a:p>
        </p:txBody>
      </p:sp>
      <p:pic>
        <p:nvPicPr>
          <p:cNvPr id="16386" name="Picture 2" descr="C:\Users\Lynne M. Gorman\AppData\Local\Microsoft\Windows\Temporary Internet Files\Content.IE5\TSJWMWEO\MC900133491[1].wmf"/>
          <p:cNvPicPr>
            <a:picLocks noChangeAspect="1" noChangeArrowheads="1"/>
          </p:cNvPicPr>
          <p:nvPr/>
        </p:nvPicPr>
        <p:blipFill>
          <a:blip r:embed="rId2" cstate="print"/>
          <a:srcRect/>
          <a:stretch>
            <a:fillRect/>
          </a:stretch>
        </p:blipFill>
        <p:spPr bwMode="auto">
          <a:xfrm>
            <a:off x="5638800" y="4769145"/>
            <a:ext cx="3505200" cy="208885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a:xfrm>
            <a:off x="457200" y="1773936"/>
            <a:ext cx="4114800" cy="5084064"/>
          </a:xfrm>
        </p:spPr>
        <p:txBody>
          <a:bodyPr>
            <a:normAutofit fontScale="40000" lnSpcReduction="20000"/>
          </a:bodyPr>
          <a:lstStyle/>
          <a:p>
            <a:pPr>
              <a:buNone/>
            </a:pPr>
            <a:r>
              <a:rPr lang="en-US" sz="4200" dirty="0" smtClean="0"/>
              <a:t>Everyday I watched Cindy work so hard. Finally one day, quite by accident, I found a way to help her. You see, her step-sisters were ordering her around, and they made her cry. Cindy cried a lot. </a:t>
            </a:r>
            <a:r>
              <a:rPr lang="en-US" sz="4200" i="1" dirty="0" smtClean="0"/>
              <a:t>( I never knew a girl could hold so much water!.)</a:t>
            </a:r>
            <a:r>
              <a:rPr lang="en-US" sz="4200" dirty="0" smtClean="0"/>
              <a:t> Anyway, I ran to Cindy and they saw me. </a:t>
            </a:r>
          </a:p>
          <a:p>
            <a:pPr>
              <a:buNone/>
            </a:pPr>
            <a:r>
              <a:rPr lang="en-US" sz="4200" dirty="0" smtClean="0"/>
              <a:t>Boy, you should have seen them clear the room!. Faster than a speeding bullet-- they almost broke their necks as they ran screaming from the room. You should have heard them! </a:t>
            </a:r>
            <a:r>
              <a:rPr lang="en-US" sz="4200" i="1" dirty="0" smtClean="0"/>
              <a:t>"</a:t>
            </a:r>
            <a:r>
              <a:rPr lang="en-US" sz="4200" i="1" dirty="0" err="1" smtClean="0"/>
              <a:t>Eeeek</a:t>
            </a:r>
            <a:r>
              <a:rPr lang="en-US" sz="4200" i="1" dirty="0" smtClean="0"/>
              <a:t>... a Mouse!","Mother!!", "Help!!!"</a:t>
            </a:r>
            <a:r>
              <a:rPr lang="en-US" sz="4200" dirty="0" smtClean="0"/>
              <a:t>. Cindy and I laughed so hard. It was a </a:t>
            </a:r>
            <a:r>
              <a:rPr lang="en-US" sz="4200" i="1" dirty="0" smtClean="0"/>
              <a:t>really</a:t>
            </a:r>
            <a:r>
              <a:rPr lang="en-US" sz="4200" dirty="0" smtClean="0"/>
              <a:t> good moment. </a:t>
            </a:r>
          </a:p>
          <a:p>
            <a:endParaRPr lang="en-US" dirty="0"/>
          </a:p>
        </p:txBody>
      </p:sp>
      <p:pic>
        <p:nvPicPr>
          <p:cNvPr id="5" name="Content Placeholder 4" descr="Evil_Step_Sisters_by_cippow25.jpg"/>
          <p:cNvPicPr>
            <a:picLocks noGrp="1" noChangeAspect="1"/>
          </p:cNvPicPr>
          <p:nvPr>
            <p:ph sz="half" idx="2"/>
          </p:nvPr>
        </p:nvPicPr>
        <p:blipFill>
          <a:blip r:embed="rId2" cstate="print"/>
          <a:stretch>
            <a:fillRect/>
          </a:stretch>
        </p:blipFill>
        <p:spPr>
          <a:xfrm>
            <a:off x="4648200" y="2077459"/>
            <a:ext cx="4038600" cy="381592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a:bodyPr>
          <a:lstStyle/>
          <a:p>
            <a:pPr>
              <a:buNone/>
            </a:pPr>
            <a:r>
              <a:rPr lang="en-US" dirty="0" smtClean="0"/>
              <a:t>Then there was the time when I hid on a plate of food that was meant for Cindy's step-mother. When she saw </a:t>
            </a:r>
            <a:r>
              <a:rPr lang="en-US" i="1" dirty="0" smtClean="0"/>
              <a:t>me</a:t>
            </a:r>
            <a:r>
              <a:rPr lang="en-US" dirty="0" smtClean="0"/>
              <a:t>, first she fainted, </a:t>
            </a:r>
            <a:r>
              <a:rPr lang="en-US" i="1" dirty="0" smtClean="0"/>
              <a:t>then</a:t>
            </a:r>
            <a:r>
              <a:rPr lang="en-US" dirty="0" smtClean="0"/>
              <a:t> she had hysterics for three days!. Three days of peace!, </a:t>
            </a:r>
            <a:r>
              <a:rPr lang="en-US" i="1" dirty="0" smtClean="0"/>
              <a:t>that</a:t>
            </a:r>
            <a:r>
              <a:rPr lang="en-US" dirty="0" smtClean="0"/>
              <a:t> was </a:t>
            </a:r>
            <a:r>
              <a:rPr lang="en-US" i="1" dirty="0" smtClean="0"/>
              <a:t>really</a:t>
            </a:r>
            <a:r>
              <a:rPr lang="en-US" dirty="0" smtClean="0"/>
              <a:t> nice!. </a:t>
            </a:r>
          </a:p>
          <a:p>
            <a:endParaRPr lang="en-US" dirty="0"/>
          </a:p>
        </p:txBody>
      </p:sp>
      <p:pic>
        <p:nvPicPr>
          <p:cNvPr id="6" name="Content Placeholder 5" descr="cinderella-stepmom-300x235.jpg"/>
          <p:cNvPicPr>
            <a:picLocks noGrp="1" noChangeAspect="1"/>
          </p:cNvPicPr>
          <p:nvPr>
            <p:ph sz="half" idx="2"/>
          </p:nvPr>
        </p:nvPicPr>
        <p:blipFill>
          <a:blip r:embed="rId2" cstate="print"/>
          <a:stretch>
            <a:fillRect/>
          </a:stretch>
        </p:blipFill>
        <p:spPr>
          <a:xfrm>
            <a:off x="5238750" y="2866231"/>
            <a:ext cx="2857500" cy="2238375"/>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fontScale="77500" lnSpcReduction="20000"/>
          </a:bodyPr>
          <a:lstStyle/>
          <a:p>
            <a:pPr>
              <a:buNone/>
            </a:pPr>
            <a:r>
              <a:rPr lang="en-US" dirty="0" smtClean="0"/>
              <a:t>The only other person who was not afraid of me was </a:t>
            </a:r>
            <a:r>
              <a:rPr lang="en-US" dirty="0" err="1" smtClean="0"/>
              <a:t>Esmerelda</a:t>
            </a:r>
            <a:r>
              <a:rPr lang="en-US" dirty="0" smtClean="0"/>
              <a:t>. She was Cindy's fairy God-Mother. We called her Essie for short. She just popped up on the day of the big ball. Poor Cindy had run herself ragged waiting on those step-sisters, trying to do the impossible, and make them.. not beautiful..but just </a:t>
            </a:r>
            <a:r>
              <a:rPr lang="en-US" i="1" dirty="0" smtClean="0"/>
              <a:t>presentable</a:t>
            </a:r>
            <a:r>
              <a:rPr lang="en-US" dirty="0" smtClean="0"/>
              <a:t>. I mean they were </a:t>
            </a:r>
            <a:r>
              <a:rPr lang="en-US" dirty="0" err="1" smtClean="0"/>
              <a:t>sooo</a:t>
            </a:r>
            <a:r>
              <a:rPr lang="en-US" dirty="0" smtClean="0"/>
              <a:t> ugly... it wasn't skin deep, it was all the way to the bone!. </a:t>
            </a:r>
          </a:p>
        </p:txBody>
      </p:sp>
      <p:pic>
        <p:nvPicPr>
          <p:cNvPr id="7" name="Content Placeholder 6" descr="stepsisters.jpg"/>
          <p:cNvPicPr>
            <a:picLocks noGrp="1" noChangeAspect="1"/>
          </p:cNvPicPr>
          <p:nvPr>
            <p:ph sz="half" idx="2"/>
          </p:nvPr>
        </p:nvPicPr>
        <p:blipFill>
          <a:blip r:embed="rId2" cstate="print"/>
          <a:stretch>
            <a:fillRect/>
          </a:stretch>
        </p:blipFill>
        <p:spPr>
          <a:xfrm>
            <a:off x="5524500" y="3305969"/>
            <a:ext cx="2286000" cy="13589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pPr>
              <a:buNone/>
            </a:pPr>
            <a:r>
              <a:rPr lang="en-US" dirty="0" smtClean="0"/>
              <a:t>Anyway, Cindy was talking to me in the garden, when this strange looking woman walked through the gate. Most people think she magically appeared in a beautiful white light, but she didn't. </a:t>
            </a:r>
          </a:p>
          <a:p>
            <a:endParaRPr lang="en-US" dirty="0"/>
          </a:p>
        </p:txBody>
      </p:sp>
      <p:pic>
        <p:nvPicPr>
          <p:cNvPr id="4" name="Picture 3" descr="jak.gif"/>
          <p:cNvPicPr>
            <a:picLocks noChangeAspect="1"/>
          </p:cNvPicPr>
          <p:nvPr/>
        </p:nvPicPr>
        <p:blipFill>
          <a:blip r:embed="rId2" cstate="print"/>
          <a:stretch>
            <a:fillRect/>
          </a:stretch>
        </p:blipFill>
        <p:spPr>
          <a:xfrm>
            <a:off x="4953000" y="4030362"/>
            <a:ext cx="2524125" cy="204658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458200" cy="1295400"/>
          </a:xfrm>
        </p:spPr>
        <p:txBody>
          <a:bodyPr>
            <a:normAutofit fontScale="90000"/>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She just walked in the yard with a brown Stop-n-Shop shopping bag in her hand. I really thought she was here for a hand-out. Cindy must have thought the same thing, because she offered her a glass of milk and some cookies. She didn't </a:t>
            </a:r>
            <a:r>
              <a:rPr lang="en-US" i="1" dirty="0" smtClean="0"/>
              <a:t>look</a:t>
            </a:r>
            <a:r>
              <a:rPr lang="en-US" dirty="0" smtClean="0"/>
              <a:t> much like a fairy God-mother, either. Her dress was torn, her shoes had holes, and her hair... well, let's just say I've seen a better hair-do on a horse I used to know.</a:t>
            </a:r>
          </a:p>
          <a:p>
            <a:endParaRPr lang="en-US" dirty="0"/>
          </a:p>
        </p:txBody>
      </p:sp>
      <p:pic>
        <p:nvPicPr>
          <p:cNvPr id="6" name="Content Placeholder 5" descr="j01173632.gif"/>
          <p:cNvPicPr>
            <a:picLocks noGrp="1" noChangeAspect="1"/>
          </p:cNvPicPr>
          <p:nvPr>
            <p:ph sz="half" idx="2"/>
          </p:nvPr>
        </p:nvPicPr>
        <p:blipFill>
          <a:blip r:embed="rId2" cstate="print"/>
          <a:stretch>
            <a:fillRect/>
          </a:stretch>
        </p:blipFill>
        <p:spPr>
          <a:xfrm>
            <a:off x="4648200" y="1789851"/>
            <a:ext cx="4038600" cy="4391135"/>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CINDERELLA-THE REAL STORY</a:t>
            </a:r>
            <a:br>
              <a:rPr lang="en-US" dirty="0" smtClean="0"/>
            </a:br>
            <a:r>
              <a:rPr lang="en-US" i="1" dirty="0" smtClean="0"/>
              <a:t>By Yvonne </a:t>
            </a:r>
            <a:r>
              <a:rPr lang="en-US" i="1" dirty="0" err="1" smtClean="0"/>
              <a:t>Augustin</a:t>
            </a:r>
            <a:endParaRPr lang="en-US" dirty="0"/>
          </a:p>
        </p:txBody>
      </p:sp>
      <p:sp>
        <p:nvSpPr>
          <p:cNvPr id="3" name="Content Placeholder 2"/>
          <p:cNvSpPr>
            <a:spLocks noGrp="1"/>
          </p:cNvSpPr>
          <p:nvPr>
            <p:ph idx="1"/>
          </p:nvPr>
        </p:nvSpPr>
        <p:spPr/>
        <p:txBody>
          <a:bodyPr>
            <a:normAutofit/>
          </a:bodyPr>
          <a:lstStyle/>
          <a:p>
            <a:r>
              <a:rPr lang="en-US" dirty="0" smtClean="0"/>
              <a:t>I mean, this fairy God-mother looked like </a:t>
            </a:r>
            <a:r>
              <a:rPr lang="en-US" i="1" dirty="0" smtClean="0"/>
              <a:t>she</a:t>
            </a:r>
            <a:r>
              <a:rPr lang="en-US" dirty="0" smtClean="0"/>
              <a:t> needed a fairy God-mother. </a:t>
            </a:r>
          </a:p>
        </p:txBody>
      </p:sp>
      <p:pic>
        <p:nvPicPr>
          <p:cNvPr id="5" name="Picture 4" descr="imagesCAP9S31L.jpg"/>
          <p:cNvPicPr>
            <a:picLocks noChangeAspect="1"/>
          </p:cNvPicPr>
          <p:nvPr/>
        </p:nvPicPr>
        <p:blipFill>
          <a:blip r:embed="rId2" cstate="print"/>
          <a:stretch>
            <a:fillRect/>
          </a:stretch>
        </p:blipFill>
        <p:spPr>
          <a:xfrm>
            <a:off x="4114800" y="2971800"/>
            <a:ext cx="3581400" cy="353385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TotalTime>
  <Words>1502</Words>
  <Application>Microsoft Office PowerPoint</Application>
  <PresentationFormat>On-screen Show (4:3)</PresentationFormat>
  <Paragraphs>53</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Verve</vt:lpstr>
      <vt:lpstr>Fairytales</vt:lpstr>
      <vt:lpstr>CINDERELLA-THE REAL STORY By Yvonne Augustin  </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lpstr>CINDERELLA-THE REAL STORY By Yvonne Augustin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Fairytales</dc:title>
  <dc:creator>Lynne M. Gorman</dc:creator>
  <cp:lastModifiedBy>Lynne M. Gorman</cp:lastModifiedBy>
  <cp:revision>1</cp:revision>
  <dcterms:created xsi:type="dcterms:W3CDTF">2012-01-29T17:22:49Z</dcterms:created>
  <dcterms:modified xsi:type="dcterms:W3CDTF">2012-01-29T17:24:18Z</dcterms:modified>
</cp:coreProperties>
</file>